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1" r:id="rId4"/>
    <p:sldMasterId id="2147483734" r:id="rId5"/>
  </p:sldMasterIdLst>
  <p:sldIdLst>
    <p:sldId id="258" r:id="rId6"/>
    <p:sldId id="269" r:id="rId7"/>
    <p:sldId id="273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0" autoAdjust="0"/>
    <p:restoredTop sz="94660"/>
  </p:normalViewPr>
  <p:slideViewPr>
    <p:cSldViewPr>
      <p:cViewPr varScale="1">
        <p:scale>
          <a:sx n="72" d="100"/>
          <a:sy n="72" d="100"/>
        </p:scale>
        <p:origin x="-86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2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783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337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95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481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66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861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6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53476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88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75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03A6F4-72C0-4728-A408-802D489B9CCC}" type="slidenum">
              <a:rPr lang="en-US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82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99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1075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51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67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825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680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68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51452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968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7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algn="l" rtl="0" eaLnBrk="1" latinLnBrk="0" hangingPunct="1">
              <a:spcBef>
                <a:spcPct val="0"/>
              </a:spcBef>
              <a:buNone/>
            </a:pPr>
            <a:r>
              <a:rPr kumimoji="0" lang="en-US" sz="4200" b="0" kern="1200" spc="-100" baseline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algn="l" defTabSz="914400" rtl="0" eaLnBrk="1" latinLnBrk="0" hangingPunct="1">
              <a:buSzPct val="85000"/>
              <a:buNone/>
            </a:pPr>
            <a:r>
              <a:rPr kumimoji="0" lang="en-US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11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algn="l" defTabSz="914400" rtl="0" eaLnBrk="1" latinLnBrk="0" hangingPunct="1">
              <a:buSzPct val="85000"/>
              <a:buNone/>
            </a:pPr>
            <a:r>
              <a:rPr kumimoji="0" lang="en-US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2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algn="l" defTabSz="914400" rtl="0" eaLnBrk="1" latinLnBrk="0" hangingPunct="1">
              <a:buSzPct val="85000"/>
              <a:buNone/>
            </a:pPr>
            <a:r>
              <a:rPr kumimoji="0" lang="en-US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3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algn="l" defTabSz="914400" rtl="0" eaLnBrk="1" latinLnBrk="0" hangingPunct="1">
              <a:buSzPct val="85000"/>
              <a:buNone/>
            </a:pPr>
            <a:r>
              <a:rPr kumimoji="0" lang="en-US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4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algn="l" defTabSz="914400" rtl="0" eaLnBrk="1" latinLnBrk="0" hangingPunct="1">
              <a:buSzPct val="85000"/>
              <a:buNone/>
            </a:pPr>
            <a:r>
              <a:rPr kumimoji="0" lang="en-US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ABA4E-CD72-497B-97AA-7213B3980F6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1/23/2013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8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04800"/>
            <a:ext cx="69341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Warm-up(1/23/13)</a:t>
            </a:r>
            <a:endParaRPr lang="en-US" sz="5400"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60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2856"/>
            <a:ext cx="2217331" cy="145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61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809" y="3299636"/>
            <a:ext cx="1905000" cy="103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62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19813"/>
            <a:ext cx="1867786" cy="107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977" y="2286000"/>
            <a:ext cx="36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09330" y="3471851"/>
            <a:ext cx="36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59325" y="2286000"/>
            <a:ext cx="36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7964" name="Picture 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97" y="3224521"/>
            <a:ext cx="1789263" cy="107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096539" y="3429321"/>
            <a:ext cx="36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9183" y="76200"/>
            <a:ext cx="5600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Homework Review</a:t>
            </a:r>
            <a:endParaRPr lang="en-US" sz="5400"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392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8534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UNIT QUESTION: Why is it important to understand the relationship between quantities?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Standard: </a:t>
            </a:r>
            <a:r>
              <a:rPr lang="en-US" u="sng" dirty="0" smtClean="0"/>
              <a:t>MCC9-12.N.Q.1-3, MCC9-12.A.SSE.1, MCC9-12.A.CED.1-4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u="sng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Today’s Question: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How do I solve an exponential equation algebraically?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Standard: </a:t>
            </a:r>
            <a:r>
              <a:rPr lang="en-US" u="sng" dirty="0" smtClean="0"/>
              <a:t>MCC9-12.A.CED.1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0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01000" cy="42703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Solving Exponential Equations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432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Solving Exponential </a:t>
            </a:r>
            <a:r>
              <a:rPr lang="en-US" sz="4400" b="1" dirty="0" smtClean="0">
                <a:solidFill>
                  <a:srgbClr val="00B050"/>
                </a:solidFill>
              </a:rPr>
              <a:t>Equations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28800"/>
            <a:ext cx="8183880" cy="41879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Step </a:t>
            </a:r>
            <a:r>
              <a:rPr lang="en-US" sz="3600" b="1" dirty="0"/>
              <a:t>1 –</a:t>
            </a:r>
            <a:r>
              <a:rPr lang="en-US" sz="3600" dirty="0"/>
              <a:t> Isolate the base. </a:t>
            </a:r>
          </a:p>
          <a:p>
            <a:pPr marL="114300" indent="0">
              <a:buNone/>
            </a:pPr>
            <a:r>
              <a:rPr lang="en-US" sz="3600" b="1" dirty="0"/>
              <a:t>Step 2 –</a:t>
            </a:r>
            <a:r>
              <a:rPr lang="en-US" sz="3600" dirty="0"/>
              <a:t> Write both sides of the equation as exponential expressions with like bases. </a:t>
            </a:r>
          </a:p>
          <a:p>
            <a:pPr marL="114300" indent="0">
              <a:buNone/>
            </a:pPr>
            <a:r>
              <a:rPr lang="en-US" sz="3600" b="1" dirty="0"/>
              <a:t>Step 3 –</a:t>
            </a:r>
            <a:r>
              <a:rPr lang="en-US" sz="3600" dirty="0"/>
              <a:t> Set the exponents equal to each other. </a:t>
            </a:r>
          </a:p>
          <a:p>
            <a:pPr marL="114300" indent="0">
              <a:buNone/>
            </a:pPr>
            <a:r>
              <a:rPr lang="en-US" sz="3600" b="1" dirty="0"/>
              <a:t>Step 4 –</a:t>
            </a:r>
            <a:r>
              <a:rPr lang="en-US" sz="3600" dirty="0"/>
              <a:t> Solve for the unknown. </a:t>
            </a:r>
          </a:p>
        </p:txBody>
      </p:sp>
    </p:spTree>
    <p:extLst>
      <p:ext uri="{BB962C8B-B14F-4D97-AF65-F5344CB8AC3E}">
        <p14:creationId xmlns:p14="http://schemas.microsoft.com/office/powerpoint/2010/main" val="16271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tructure.p3d 2"/>
  <p:tag name="POWER3D OPTIONS" val="Medium "/>
  <p:tag name="POWER3D SOUND" val="Structur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</TotalTime>
  <Words>96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iRespondQuestionMaster</vt:lpstr>
      <vt:lpstr>iRespondGraphMaster</vt:lpstr>
      <vt:lpstr>Aspect</vt:lpstr>
      <vt:lpstr>1_Aspect</vt:lpstr>
      <vt:lpstr>2_Aspect</vt:lpstr>
      <vt:lpstr>PowerPoint Presentation</vt:lpstr>
      <vt:lpstr>PowerPoint Presentation</vt:lpstr>
      <vt:lpstr>PowerPoint Presentation</vt:lpstr>
      <vt:lpstr>Solving Exponential Equations</vt:lpstr>
      <vt:lpstr>Solving Exponential Equations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Equations</dc:title>
  <dc:creator>install</dc:creator>
  <cp:lastModifiedBy>Clark</cp:lastModifiedBy>
  <cp:revision>25</cp:revision>
  <dcterms:created xsi:type="dcterms:W3CDTF">2011-03-14T20:41:31Z</dcterms:created>
  <dcterms:modified xsi:type="dcterms:W3CDTF">2013-01-23T11:22:35Z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