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2" r:id="rId2"/>
    <p:sldId id="281" r:id="rId3"/>
    <p:sldId id="28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15CB2-E128-4597-BE78-2E855612C9AC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4FDFF-801E-45EC-9E51-F241F72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9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150A401-6E39-4DE3-843C-0E0A0148A86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2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41440" cy="1442674"/>
          </a:xfrm>
        </p:spPr>
        <p:txBody>
          <a:bodyPr/>
          <a:lstStyle/>
          <a:p>
            <a:r>
              <a:rPr lang="en-US" dirty="0" smtClean="0"/>
              <a:t>Warm-up  March </a:t>
            </a:r>
            <a:r>
              <a:rPr lang="en-US" dirty="0" smtClean="0"/>
              <a:t>25,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3951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each in slope-intercept form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3x + y = 5		2. 6x – 2y = 10	3. x –2y = -6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Solve for y:</a:t>
            </a:r>
          </a:p>
          <a:p>
            <a:pPr marL="0" indent="0">
              <a:buNone/>
            </a:pPr>
            <a:r>
              <a:rPr lang="en-US" dirty="0" smtClean="0"/>
              <a:t>4. √y = 3		5. 2x + √y = 8x		6. 6/y = 2/(x+1)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306743"/>
            <a:ext cx="9991725" cy="670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253</TotalTime>
  <Words>15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Sketchbook</vt:lpstr>
      <vt:lpstr>PowerPoint Presentation</vt:lpstr>
      <vt:lpstr>Warm-up  March 25, 2013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</dc:title>
  <dc:creator>Elizabeth Smith</dc:creator>
  <cp:lastModifiedBy>Daniel Clark</cp:lastModifiedBy>
  <cp:revision>18</cp:revision>
  <dcterms:created xsi:type="dcterms:W3CDTF">2012-04-18T00:57:10Z</dcterms:created>
  <dcterms:modified xsi:type="dcterms:W3CDTF">2013-03-25T14:37:29Z</dcterms:modified>
</cp:coreProperties>
</file>