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2" r:id="rId2"/>
    <p:sldId id="281" r:id="rId3"/>
    <p:sldId id="283" r:id="rId4"/>
    <p:sldId id="28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240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15CB2-E128-4597-BE78-2E855612C9AC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4FDFF-801E-45EC-9E51-F241F72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9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2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41440" cy="1442674"/>
          </a:xfrm>
        </p:spPr>
        <p:txBody>
          <a:bodyPr/>
          <a:lstStyle/>
          <a:p>
            <a:r>
              <a:rPr lang="en-US" dirty="0" smtClean="0"/>
              <a:t>Warm-up  March </a:t>
            </a:r>
            <a:r>
              <a:rPr lang="en-US" dirty="0" smtClean="0"/>
              <a:t>25,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39513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Construct the box plot: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8</a:t>
            </a:r>
            <a:r>
              <a:rPr lang="en-US" dirty="0" smtClean="0"/>
              <a:t>5</a:t>
            </a:r>
            <a:r>
              <a:rPr lang="en-US" dirty="0"/>
              <a:t>, </a:t>
            </a:r>
            <a:r>
              <a:rPr lang="en-US" dirty="0" smtClean="0"/>
              <a:t>95</a:t>
            </a:r>
            <a:r>
              <a:rPr lang="en-US" dirty="0"/>
              <a:t>, </a:t>
            </a:r>
            <a:r>
              <a:rPr lang="en-US" dirty="0" smtClean="0"/>
              <a:t>82</a:t>
            </a:r>
            <a:r>
              <a:rPr lang="en-US" dirty="0"/>
              <a:t>, </a:t>
            </a:r>
            <a:r>
              <a:rPr lang="en-US" dirty="0" smtClean="0"/>
              <a:t>89</a:t>
            </a:r>
            <a:r>
              <a:rPr lang="en-US" dirty="0"/>
              <a:t>, </a:t>
            </a:r>
            <a:r>
              <a:rPr lang="en-US" dirty="0" smtClean="0"/>
              <a:t>96</a:t>
            </a:r>
            <a:r>
              <a:rPr lang="en-US" dirty="0"/>
              <a:t>, </a:t>
            </a:r>
            <a:r>
              <a:rPr lang="en-US" dirty="0" smtClean="0"/>
              <a:t>83</a:t>
            </a:r>
            <a:r>
              <a:rPr lang="en-US" dirty="0"/>
              <a:t>, </a:t>
            </a:r>
            <a:r>
              <a:rPr lang="en-US" dirty="0" smtClean="0"/>
              <a:t>88</a:t>
            </a:r>
            <a:r>
              <a:rPr lang="en-US" dirty="0"/>
              <a:t>, </a:t>
            </a:r>
            <a:r>
              <a:rPr lang="en-US" dirty="0" smtClean="0"/>
              <a:t>8</a:t>
            </a:r>
            <a:r>
              <a:rPr lang="en-US" dirty="0" smtClean="0"/>
              <a:t>2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810000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Put the correlation coefficients in order from </a:t>
            </a:r>
            <a:r>
              <a:rPr lang="en-US" sz="4000" b="1" dirty="0" smtClean="0"/>
              <a:t>weakest</a:t>
            </a:r>
            <a:r>
              <a:rPr lang="en-US" sz="4000" dirty="0" smtClean="0"/>
              <a:t> to </a:t>
            </a:r>
            <a:r>
              <a:rPr lang="en-US" sz="4000" b="1" i="1" dirty="0" smtClean="0"/>
              <a:t>strongest</a:t>
            </a:r>
          </a:p>
          <a:p>
            <a:endParaRPr lang="en-US" sz="4000" b="1" i="1" dirty="0"/>
          </a:p>
          <a:p>
            <a:r>
              <a:rPr lang="en-US" sz="4000" dirty="0"/>
              <a:t>0.37, -0.41, 0.83, 0.27, -0.78</a:t>
            </a:r>
          </a:p>
          <a:p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2204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" y="22860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7696200" cy="5638800"/>
          </a:xfrm>
        </p:spPr>
        <p:txBody>
          <a:bodyPr/>
          <a:lstStyle/>
          <a:p>
            <a:r>
              <a:rPr lang="en-US" b="1" dirty="0"/>
              <a:t>MCC9-12.S.ID.5 </a:t>
            </a:r>
            <a:r>
              <a:rPr lang="en-US" dirty="0"/>
              <a:t>Summarize categorical data for two categories in two-way frequency tables. Interpret relative frequencies in the context of the data (including joint, marginal, and conditional relative frequencies). Recognize possible associations and trends in the data. 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MCC9-12.S.ID.6</a:t>
            </a:r>
            <a:r>
              <a:rPr lang="en-US" dirty="0" smtClean="0"/>
              <a:t> </a:t>
            </a:r>
            <a:r>
              <a:rPr lang="en-US" dirty="0"/>
              <a:t>Represent data on two quantitative variables on a scatter plot, and describe how the variables are related.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MCC9-12.S.ID.9</a:t>
            </a:r>
            <a:r>
              <a:rPr lang="en-US" dirty="0" smtClean="0"/>
              <a:t> </a:t>
            </a:r>
            <a:r>
              <a:rPr lang="en-US" dirty="0"/>
              <a:t>Distinguish between correlation and causation.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246</TotalTime>
  <Words>115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Sketchbook</vt:lpstr>
      <vt:lpstr>PowerPoint Presentation</vt:lpstr>
      <vt:lpstr>Warm-up  March 25, 2013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</dc:title>
  <dc:creator>Elizabeth Smith</dc:creator>
  <cp:lastModifiedBy>Daniel Clark</cp:lastModifiedBy>
  <cp:revision>17</cp:revision>
  <dcterms:created xsi:type="dcterms:W3CDTF">2012-04-18T00:57:10Z</dcterms:created>
  <dcterms:modified xsi:type="dcterms:W3CDTF">2013-03-25T13:58:06Z</dcterms:modified>
</cp:coreProperties>
</file>