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handoutMasterIdLst>
    <p:handoutMasterId r:id="rId19"/>
  </p:handoutMasterIdLst>
  <p:sldIdLst>
    <p:sldId id="257" r:id="rId4"/>
    <p:sldId id="258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6" r:id="rId15"/>
    <p:sldId id="259" r:id="rId16"/>
    <p:sldId id="261" r:id="rId17"/>
    <p:sldId id="265" r:id="rId18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81AF6-6CDE-45C3-98EB-291D9DE6964B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267BE-C1B4-4C60-BCD3-EE025FCF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70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C000"/>
          </a:solidFill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ADDD0-467D-4C49-8960-654D5BA0A67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lark\Desktop\My%20Box%20Files\SkyDrive\Documents\SHS\Misc\Sesame%20Street%20Theme%201998-2001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365759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Which one is even, odd, or neither?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f(x) = x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f(x) = 2x</a:t>
            </a:r>
            <a:r>
              <a:rPr lang="en-US" baseline="30000" dirty="0" smtClean="0"/>
              <a:t>2</a:t>
            </a:r>
            <a:r>
              <a:rPr lang="en-US" dirty="0" smtClean="0"/>
              <a:t> + 4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http://t2.gstatic.com/images?q=tbn:ANd9GcQvwkksTVtjzrjvlacVeJarsgRtQMiUiTO6IIUSIFghNmTXJWS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196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0" y="2126159"/>
            <a:ext cx="12891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4146" y="3124200"/>
            <a:ext cx="15600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0069" y="4393793"/>
            <a:ext cx="20681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neither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964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470025"/>
          </a:xfrm>
        </p:spPr>
        <p:txBody>
          <a:bodyPr/>
          <a:lstStyle/>
          <a:p>
            <a:r>
              <a:rPr lang="en-US" sz="7200" smtClean="0">
                <a:solidFill>
                  <a:srgbClr val="FFFF00"/>
                </a:solidFill>
              </a:rPr>
              <a:t>EOCT</a:t>
            </a:r>
          </a:p>
        </p:txBody>
      </p:sp>
      <p:sp>
        <p:nvSpPr>
          <p:cNvPr id="2253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672" y="2514600"/>
            <a:ext cx="9725335" cy="182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334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470025"/>
          </a:xfrm>
        </p:spPr>
        <p:txBody>
          <a:bodyPr/>
          <a:lstStyle/>
          <a:p>
            <a:r>
              <a:rPr lang="en-US" sz="7200" smtClean="0">
                <a:solidFill>
                  <a:srgbClr val="FFFF00"/>
                </a:solidFill>
              </a:rPr>
              <a:t>EOCT</a:t>
            </a:r>
          </a:p>
        </p:txBody>
      </p:sp>
      <p:sp>
        <p:nvSpPr>
          <p:cNvPr id="2253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46" y="1981200"/>
            <a:ext cx="899023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779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Translations</a:t>
            </a:r>
            <a:endParaRPr lang="en-US" sz="80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31626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Translate the image by (x – 8, y + 2)</a:t>
            </a:r>
            <a:endParaRPr lang="en-US" sz="5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823151"/>
              </p:ext>
            </p:extLst>
          </p:nvPr>
        </p:nvGraphicFramePr>
        <p:xfrm>
          <a:off x="427038" y="2286000"/>
          <a:ext cx="2951162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3" imgW="622080" imgH="787320" progId="Equation.DSMT4">
                  <p:embed/>
                </p:oleObj>
              </mc:Choice>
              <mc:Fallback>
                <p:oleObj name="Equation" r:id="rId3" imgW="62208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7038" y="2286000"/>
                        <a:ext cx="2951162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774127"/>
              </p:ext>
            </p:extLst>
          </p:nvPr>
        </p:nvGraphicFramePr>
        <p:xfrm>
          <a:off x="3306763" y="2286000"/>
          <a:ext cx="437832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5" imgW="888840" imgH="253800" progId="Equation.DSMT4">
                  <p:embed/>
                </p:oleObj>
              </mc:Choice>
              <mc:Fallback>
                <p:oleObj name="Equation" r:id="rId5" imgW="888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06763" y="2286000"/>
                        <a:ext cx="4378325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204404"/>
              </p:ext>
            </p:extLst>
          </p:nvPr>
        </p:nvGraphicFramePr>
        <p:xfrm>
          <a:off x="3259138" y="3657600"/>
          <a:ext cx="4627562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7" imgW="939600" imgH="253800" progId="Equation.DSMT4">
                  <p:embed/>
                </p:oleObj>
              </mc:Choice>
              <mc:Fallback>
                <p:oleObj name="Equation" r:id="rId7" imgW="9396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138" y="3657600"/>
                        <a:ext cx="4627562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452751"/>
              </p:ext>
            </p:extLst>
          </p:nvPr>
        </p:nvGraphicFramePr>
        <p:xfrm>
          <a:off x="3476625" y="4800600"/>
          <a:ext cx="41910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9" imgW="850680" imgH="253800" progId="Equation.DSMT4">
                  <p:embed/>
                </p:oleObj>
              </mc:Choice>
              <mc:Fallback>
                <p:oleObj name="Equation" r:id="rId9" imgW="8506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4800600"/>
                        <a:ext cx="41910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450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Translate the image by (2x + 2, y – 3)</a:t>
            </a:r>
            <a:endParaRPr lang="en-US" sz="5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343151"/>
              </p:ext>
            </p:extLst>
          </p:nvPr>
        </p:nvGraphicFramePr>
        <p:xfrm>
          <a:off x="276225" y="2286000"/>
          <a:ext cx="3252788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3" imgW="685800" imgH="787320" progId="Equation.DSMT4">
                  <p:embed/>
                </p:oleObj>
              </mc:Choice>
              <mc:Fallback>
                <p:oleObj name="Equation" r:id="rId3" imgW="68580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225" y="2286000"/>
                        <a:ext cx="3252788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677337"/>
              </p:ext>
            </p:extLst>
          </p:nvPr>
        </p:nvGraphicFramePr>
        <p:xfrm>
          <a:off x="3322638" y="2286000"/>
          <a:ext cx="387667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5" imgW="787320" imgH="253800" progId="Equation.DSMT4">
                  <p:embed/>
                </p:oleObj>
              </mc:Choice>
              <mc:Fallback>
                <p:oleObj name="Equation" r:id="rId5" imgW="787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22638" y="2286000"/>
                        <a:ext cx="3876675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125880"/>
              </p:ext>
            </p:extLst>
          </p:nvPr>
        </p:nvGraphicFramePr>
        <p:xfrm>
          <a:off x="3322638" y="3657600"/>
          <a:ext cx="45021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7" imgW="914400" imgH="253800" progId="Equation.DSMT4">
                  <p:embed/>
                </p:oleObj>
              </mc:Choice>
              <mc:Fallback>
                <p:oleObj name="Equation" r:id="rId7" imgW="914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3657600"/>
                        <a:ext cx="450215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583199"/>
              </p:ext>
            </p:extLst>
          </p:nvPr>
        </p:nvGraphicFramePr>
        <p:xfrm>
          <a:off x="3368675" y="4845050"/>
          <a:ext cx="425132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9" imgW="863280" imgH="253800" progId="Equation.DSMT4">
                  <p:embed/>
                </p:oleObj>
              </mc:Choice>
              <mc:Fallback>
                <p:oleObj name="Equation" r:id="rId9" imgW="863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4845050"/>
                        <a:ext cx="4251325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93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 the pre-image</a:t>
            </a:r>
            <a:b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(x + 12, y – 17)</a:t>
            </a:r>
            <a:endParaRPr lang="en-US" sz="5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369483"/>
              </p:ext>
            </p:extLst>
          </p:nvPr>
        </p:nvGraphicFramePr>
        <p:xfrm>
          <a:off x="-14288" y="2362200"/>
          <a:ext cx="3675063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3" imgW="774360" imgH="253800" progId="Equation.DSMT4">
                  <p:embed/>
                </p:oleObj>
              </mc:Choice>
              <mc:Fallback>
                <p:oleObj name="Equation" r:id="rId3" imgW="774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4288" y="2362200"/>
                        <a:ext cx="3675063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456517"/>
              </p:ext>
            </p:extLst>
          </p:nvPr>
        </p:nvGraphicFramePr>
        <p:xfrm>
          <a:off x="3425825" y="2286000"/>
          <a:ext cx="4440238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5" imgW="901440" imgH="253800" progId="Equation.DSMT4">
                  <p:embed/>
                </p:oleObj>
              </mc:Choice>
              <mc:Fallback>
                <p:oleObj name="Equation" r:id="rId5" imgW="901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5825" y="2286000"/>
                        <a:ext cx="4440238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330538"/>
              </p:ext>
            </p:extLst>
          </p:nvPr>
        </p:nvGraphicFramePr>
        <p:xfrm>
          <a:off x="3352800" y="3657600"/>
          <a:ext cx="48768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7" imgW="990360" imgH="253800" progId="Equation.DSMT4">
                  <p:embed/>
                </p:oleObj>
              </mc:Choice>
              <mc:Fallback>
                <p:oleObj name="Equation" r:id="rId7" imgW="990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57600"/>
                        <a:ext cx="48768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242836"/>
              </p:ext>
            </p:extLst>
          </p:nvPr>
        </p:nvGraphicFramePr>
        <p:xfrm>
          <a:off x="3398838" y="4845050"/>
          <a:ext cx="4189412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9" imgW="850680" imgH="253800" progId="Equation.DSMT4">
                  <p:embed/>
                </p:oleObj>
              </mc:Choice>
              <mc:Fallback>
                <p:oleObj name="Equation" r:id="rId9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4845050"/>
                        <a:ext cx="4189412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08592"/>
              </p:ext>
            </p:extLst>
          </p:nvPr>
        </p:nvGraphicFramePr>
        <p:xfrm>
          <a:off x="0" y="3657600"/>
          <a:ext cx="28321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11" imgW="596880" imgH="253800" progId="Equation.DSMT4">
                  <p:embed/>
                </p:oleObj>
              </mc:Choice>
              <mc:Fallback>
                <p:oleObj name="Equation" r:id="rId11" imgW="596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57600"/>
                        <a:ext cx="283210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454482"/>
              </p:ext>
            </p:extLst>
          </p:nvPr>
        </p:nvGraphicFramePr>
        <p:xfrm>
          <a:off x="106363" y="4892675"/>
          <a:ext cx="259080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13" imgW="545760" imgH="253800" progId="Equation.DSMT4">
                  <p:embed/>
                </p:oleObj>
              </mc:Choice>
              <mc:Fallback>
                <p:oleObj name="Equation" r:id="rId13" imgW="545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3" y="4892675"/>
                        <a:ext cx="2590800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180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 Check</a:t>
            </a:r>
            <a:endParaRPr lang="en-US" sz="80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8347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Math is brought to you by the number …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April </a:t>
            </a:r>
            <a:r>
              <a:rPr lang="en-US" sz="6600" dirty="0" smtClean="0"/>
              <a:t>2, </a:t>
            </a:r>
            <a:r>
              <a:rPr lang="en-US" sz="6600" dirty="0" smtClean="0"/>
              <a:t>2013</a:t>
            </a:r>
          </a:p>
          <a:p>
            <a:r>
              <a:rPr lang="en-US" sz="6600" dirty="0" smtClean="0"/>
              <a:t>Day </a:t>
            </a:r>
            <a:r>
              <a:rPr lang="en-US" sz="6600" dirty="0" smtClean="0"/>
              <a:t>58 </a:t>
            </a:r>
            <a:r>
              <a:rPr lang="en-US" sz="6600" dirty="0" smtClean="0"/>
              <a:t>of 90</a:t>
            </a:r>
          </a:p>
          <a:p>
            <a:r>
              <a:rPr lang="en-US" sz="6600" dirty="0" smtClean="0"/>
              <a:t>90-58 </a:t>
            </a:r>
            <a:r>
              <a:rPr lang="en-US" sz="6600" dirty="0" smtClean="0"/>
              <a:t>= </a:t>
            </a:r>
          </a:p>
        </p:txBody>
      </p:sp>
      <p:pic>
        <p:nvPicPr>
          <p:cNvPr id="5" name="Sesame Street Theme 1998-200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72440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607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lark\Desktop\My Box Files\SkyDrive\Documents\SHS\Misc\32of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080"/>
            <a:ext cx="7772400" cy="611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153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990600"/>
          </a:xfrm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Interactive Notebook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610600" cy="838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P 43 MCC912.A.REI.12 </a:t>
            </a:r>
          </a:p>
          <a:p>
            <a:pPr algn="l"/>
            <a:endParaRPr lang="en-US" sz="4000" dirty="0"/>
          </a:p>
          <a:p>
            <a:pPr algn="l"/>
            <a:r>
              <a:rPr lang="en-US" sz="4000" dirty="0" smtClean="0"/>
              <a:t>Graph </a:t>
            </a:r>
            <a:r>
              <a:rPr lang="en-US" sz="4000" dirty="0"/>
              <a:t>the solutions to a linear inequality in two variables as a half plane (excluding the boundary in the case of a strict inequality),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22921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32" y="1600200"/>
            <a:ext cx="9262434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EOCT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43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470025"/>
          </a:xfrm>
        </p:spPr>
        <p:txBody>
          <a:bodyPr/>
          <a:lstStyle/>
          <a:p>
            <a:r>
              <a:rPr lang="en-US" sz="7200" smtClean="0">
                <a:solidFill>
                  <a:srgbClr val="FFFF00"/>
                </a:solidFill>
              </a:rPr>
              <a:t>EOCT</a:t>
            </a:r>
          </a:p>
        </p:txBody>
      </p:sp>
      <p:sp>
        <p:nvSpPr>
          <p:cNvPr id="20483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77" y="1752600"/>
            <a:ext cx="8786028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931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470025"/>
          </a:xfrm>
        </p:spPr>
        <p:txBody>
          <a:bodyPr/>
          <a:lstStyle/>
          <a:p>
            <a:r>
              <a:rPr lang="en-US" sz="7200" smtClean="0">
                <a:solidFill>
                  <a:srgbClr val="FFFF00"/>
                </a:solidFill>
              </a:rPr>
              <a:t>EOCT</a:t>
            </a:r>
          </a:p>
        </p:txBody>
      </p:sp>
      <p:sp>
        <p:nvSpPr>
          <p:cNvPr id="21507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4289"/>
            <a:ext cx="9220200" cy="4930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968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470025"/>
          </a:xfrm>
        </p:spPr>
        <p:txBody>
          <a:bodyPr/>
          <a:lstStyle/>
          <a:p>
            <a:r>
              <a:rPr lang="en-US" sz="7200" smtClean="0">
                <a:solidFill>
                  <a:srgbClr val="FFFF00"/>
                </a:solidFill>
              </a:rPr>
              <a:t>EOCT</a:t>
            </a:r>
          </a:p>
        </p:txBody>
      </p:sp>
      <p:sp>
        <p:nvSpPr>
          <p:cNvPr id="2253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18219"/>
            <a:ext cx="8998438" cy="5025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670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114</Words>
  <Application>Microsoft Office PowerPoint</Application>
  <PresentationFormat>On-screen Show (4:3)</PresentationFormat>
  <Paragraphs>27</Paragraphs>
  <Slides>15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iRespondGraphMaster</vt:lpstr>
      <vt:lpstr>iRespondQuestionMaster</vt:lpstr>
      <vt:lpstr>Equation</vt:lpstr>
      <vt:lpstr>Warm up</vt:lpstr>
      <vt:lpstr>Skills Check</vt:lpstr>
      <vt:lpstr>Math is brought to you by the number …</vt:lpstr>
      <vt:lpstr>PowerPoint Presentation</vt:lpstr>
      <vt:lpstr>Interactive Notebook</vt:lpstr>
      <vt:lpstr>PowerPoint Presentation</vt:lpstr>
      <vt:lpstr>EOCT</vt:lpstr>
      <vt:lpstr>EOCT</vt:lpstr>
      <vt:lpstr>EOCT</vt:lpstr>
      <vt:lpstr>EOCT</vt:lpstr>
      <vt:lpstr>EOCT</vt:lpstr>
      <vt:lpstr>Translations</vt:lpstr>
      <vt:lpstr>Translate the image by (x – 8, y + 2)</vt:lpstr>
      <vt:lpstr>Translate the image by (2x + 2, y – 3)</vt:lpstr>
      <vt:lpstr>Find the pre-image (x + 12, y – 17)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translations</dc:title>
  <dc:creator>Emily Freeman</dc:creator>
  <cp:lastModifiedBy>Clark</cp:lastModifiedBy>
  <cp:revision>20</cp:revision>
  <cp:lastPrinted>2013-03-29T17:55:52Z</cp:lastPrinted>
  <dcterms:created xsi:type="dcterms:W3CDTF">2012-10-30T01:35:45Z</dcterms:created>
  <dcterms:modified xsi:type="dcterms:W3CDTF">2013-04-02T10:36:24Z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</Properties>
</file>